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9:08:00.137" v="15596" actId="1076"/>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Sp delSp modSp add mod setBg">
        <pc:chgData name="anum sharma" userId="f66cf99955dbac7d" providerId="LiveId" clId="{6E04F4B5-AC0F-493B-B1A2-008A2E900AEB}" dt="2018-01-10T07:25:32.206" v="13363" actId="1076"/>
        <pc:sldMkLst>
          <pc:docMk/>
          <pc:sldMk cId="2157326599" sldId="309"/>
        </pc:sldMkLst>
        <pc:spChg chg="mod">
          <ac:chgData name="anum sharma" userId="f66cf99955dbac7d" providerId="LiveId" clId="{6E04F4B5-AC0F-493B-B1A2-008A2E900AEB}" dt="2018-01-10T07:25:19.191" v="13361" actId="14100"/>
          <ac:spMkLst>
            <pc:docMk/>
            <pc:sldMk cId="2157326599" sldId="309"/>
            <ac:spMk id="2" creationId="{D18C0F76-F2E5-495B-BC46-9F5F5CA711D5}"/>
          </ac:spMkLst>
        </pc:spChg>
        <pc:spChg chg="mod">
          <ac:chgData name="anum sharma" userId="f66cf99955dbac7d" providerId="LiveId" clId="{6E04F4B5-AC0F-493B-B1A2-008A2E900AEB}" dt="2018-01-10T07:25:27.395" v="13362" actId="1076"/>
          <ac:spMkLst>
            <pc:docMk/>
            <pc:sldMk cId="2157326599" sldId="309"/>
            <ac:spMk id="3" creationId="{0D04EC28-1F1E-447D-84A0-749EB182088A}"/>
          </ac:spMkLst>
        </pc:spChg>
        <pc:picChg chg="add del mod ord">
          <ac:chgData name="anum sharma" userId="f66cf99955dbac7d" providerId="LiveId" clId="{6E04F4B5-AC0F-493B-B1A2-008A2E900AEB}" dt="2018-01-10T07:23:15.229" v="13317" actId="478"/>
          <ac:picMkLst>
            <pc:docMk/>
            <pc:sldMk cId="2157326599" sldId="309"/>
            <ac:picMk id="5" creationId="{231B0FDB-1B77-4CE9-897A-198BFF66A52C}"/>
          </ac:picMkLst>
        </pc:picChg>
        <pc:picChg chg="add mod">
          <ac:chgData name="anum sharma" userId="f66cf99955dbac7d" providerId="LiveId" clId="{6E04F4B5-AC0F-493B-B1A2-008A2E900AEB}" dt="2018-01-10T07:25:32.206" v="13363" actId="1076"/>
          <ac:picMkLst>
            <pc:docMk/>
            <pc:sldMk cId="2157326599" sldId="309"/>
            <ac:picMk id="7" creationId="{ABAEE54A-686C-4234-98F9-F50007044C93}"/>
          </ac:picMkLst>
        </pc:picChg>
      </pc:sldChg>
      <pc:sldChg chg="addSp delSp modSp add mod setBg">
        <pc:chgData name="anum sharma" userId="f66cf99955dbac7d" providerId="LiveId" clId="{6E04F4B5-AC0F-493B-B1A2-008A2E900AEB}" dt="2018-01-10T07:32:37.427" v="13445"/>
        <pc:sldMkLst>
          <pc:docMk/>
          <pc:sldMk cId="1569510666" sldId="310"/>
        </pc:sldMkLst>
        <pc:spChg chg="mod">
          <ac:chgData name="anum sharma" userId="f66cf99955dbac7d" providerId="LiveId" clId="{6E04F4B5-AC0F-493B-B1A2-008A2E900AEB}" dt="2018-01-10T07:30:30.755" v="13425" actId="26606"/>
          <ac:spMkLst>
            <pc:docMk/>
            <pc:sldMk cId="1569510666" sldId="310"/>
            <ac:spMk id="2" creationId="{4958AC3E-138A-4606-8E65-6FEE0F05466F}"/>
          </ac:spMkLst>
        </pc:spChg>
        <pc:spChg chg="add del">
          <ac:chgData name="anum sharma" userId="f66cf99955dbac7d" providerId="LiveId" clId="{6E04F4B5-AC0F-493B-B1A2-008A2E900AEB}" dt="2018-01-10T07:30:19.387" v="13406" actId="26606"/>
          <ac:spMkLst>
            <pc:docMk/>
            <pc:sldMk cId="1569510666" sldId="310"/>
            <ac:spMk id="10" creationId="{CB5AA8A5-25CC-4295-892F-367FCDAF2BF6}"/>
          </ac:spMkLst>
        </pc:spChg>
        <pc:spChg chg="add del">
          <ac:chgData name="anum sharma" userId="f66cf99955dbac7d" providerId="LiveId" clId="{6E04F4B5-AC0F-493B-B1A2-008A2E900AEB}" dt="2018-01-10T07:30:22.378" v="13410" actId="26606"/>
          <ac:spMkLst>
            <pc:docMk/>
            <pc:sldMk cId="1569510666" sldId="310"/>
            <ac:spMk id="14" creationId="{3EB57A4D-E0D0-46DA-B339-F24CA46FA70B}"/>
          </ac:spMkLst>
        </pc:spChg>
        <pc:spChg chg="add del">
          <ac:chgData name="anum sharma" userId="f66cf99955dbac7d" providerId="LiveId" clId="{6E04F4B5-AC0F-493B-B1A2-008A2E900AEB}" dt="2018-01-10T07:30:19.387" v="13406" actId="26606"/>
          <ac:spMkLst>
            <pc:docMk/>
            <pc:sldMk cId="1569510666" sldId="310"/>
            <ac:spMk id="23" creationId="{24C6BC13-FB1E-48CC-B421-3D06039728B4}"/>
          </ac:spMkLst>
        </pc:spChg>
        <pc:spChg chg="add del">
          <ac:chgData name="anum sharma" userId="f66cf99955dbac7d" providerId="LiveId" clId="{6E04F4B5-AC0F-493B-B1A2-008A2E900AEB}" dt="2018-01-10T07:30:22.378" v="13410" actId="26606"/>
          <ac:spMkLst>
            <pc:docMk/>
            <pc:sldMk cId="1569510666" sldId="310"/>
            <ac:spMk id="25" creationId="{45B71F80-1F92-4074-84D9-16A062B215B3}"/>
          </ac:spMkLst>
        </pc:spChg>
        <pc:spChg chg="add del">
          <ac:chgData name="anum sharma" userId="f66cf99955dbac7d" providerId="LiveId" clId="{6E04F4B5-AC0F-493B-B1A2-008A2E900AEB}" dt="2018-01-10T07:30:22.378" v="13410" actId="26606"/>
          <ac:spMkLst>
            <pc:docMk/>
            <pc:sldMk cId="1569510666" sldId="310"/>
            <ac:spMk id="26"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29" creationId="{45B71F80-1F92-4074-84D9-16A062B215B3}"/>
          </ac:spMkLst>
        </pc:spChg>
        <pc:spChg chg="add del">
          <ac:chgData name="anum sharma" userId="f66cf99955dbac7d" providerId="LiveId" clId="{6E04F4B5-AC0F-493B-B1A2-008A2E900AEB}" dt="2018-01-10T07:30:25.112" v="13414" actId="26606"/>
          <ac:spMkLst>
            <pc:docMk/>
            <pc:sldMk cId="1569510666" sldId="310"/>
            <ac:spMk id="30"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31" creationId="{3EB57A4D-E0D0-46DA-B339-F24CA46FA70B}"/>
          </ac:spMkLst>
        </pc:spChg>
        <pc:spChg chg="add del">
          <ac:chgData name="anum sharma" userId="f66cf99955dbac7d" providerId="LiveId" clId="{6E04F4B5-AC0F-493B-B1A2-008A2E900AEB}" dt="2018-01-10T07:30:28.289" v="13418" actId="26606"/>
          <ac:spMkLst>
            <pc:docMk/>
            <pc:sldMk cId="1569510666" sldId="310"/>
            <ac:spMk id="34" creationId="{45B71F80-1F92-4074-84D9-16A062B215B3}"/>
          </ac:spMkLst>
        </pc:spChg>
        <pc:spChg chg="add del">
          <ac:chgData name="anum sharma" userId="f66cf99955dbac7d" providerId="LiveId" clId="{6E04F4B5-AC0F-493B-B1A2-008A2E900AEB}" dt="2018-01-10T07:30:28.289" v="13418" actId="26606"/>
          <ac:spMkLst>
            <pc:docMk/>
            <pc:sldMk cId="1569510666" sldId="310"/>
            <ac:spMk id="35" creationId="{7209C9DA-6E0D-46D9-8275-C52222D8CCAC}"/>
          </ac:spMkLst>
        </pc:spChg>
        <pc:spChg chg="add del">
          <ac:chgData name="anum sharma" userId="f66cf99955dbac7d" providerId="LiveId" clId="{6E04F4B5-AC0F-493B-B1A2-008A2E900AEB}" dt="2018-01-10T07:30:28.289" v="13418" actId="26606"/>
          <ac:spMkLst>
            <pc:docMk/>
            <pc:sldMk cId="1569510666" sldId="310"/>
            <ac:spMk id="36" creationId="{3EB57A4D-E0D0-46DA-B339-F24CA46FA70B}"/>
          </ac:spMkLst>
        </pc:spChg>
        <pc:spChg chg="add del">
          <ac:chgData name="anum sharma" userId="f66cf99955dbac7d" providerId="LiveId" clId="{6E04F4B5-AC0F-493B-B1A2-008A2E900AEB}" dt="2018-01-10T07:30:30.731" v="13422" actId="26606"/>
          <ac:spMkLst>
            <pc:docMk/>
            <pc:sldMk cId="1569510666" sldId="310"/>
            <ac:spMk id="39" creationId="{45B71F80-1F92-4074-84D9-16A062B215B3}"/>
          </ac:spMkLst>
        </pc:spChg>
        <pc:spChg chg="add del">
          <ac:chgData name="anum sharma" userId="f66cf99955dbac7d" providerId="LiveId" clId="{6E04F4B5-AC0F-493B-B1A2-008A2E900AEB}" dt="2018-01-10T07:30:30.731" v="13422" actId="26606"/>
          <ac:spMkLst>
            <pc:docMk/>
            <pc:sldMk cId="1569510666" sldId="310"/>
            <ac:spMk id="40" creationId="{7209C9DA-6E0D-46D9-8275-C52222D8CCAC}"/>
          </ac:spMkLst>
        </pc:spChg>
        <pc:spChg chg="add del">
          <ac:chgData name="anum sharma" userId="f66cf99955dbac7d" providerId="LiveId" clId="{6E04F4B5-AC0F-493B-B1A2-008A2E900AEB}" dt="2018-01-10T07:30:30.731" v="13422" actId="26606"/>
          <ac:spMkLst>
            <pc:docMk/>
            <pc:sldMk cId="1569510666" sldId="310"/>
            <ac:spMk id="41" creationId="{3EB57A4D-E0D0-46DA-B339-F24CA46FA70B}"/>
          </ac:spMkLst>
        </pc:spChg>
        <pc:spChg chg="add">
          <ac:chgData name="anum sharma" userId="f66cf99955dbac7d" providerId="LiveId" clId="{6E04F4B5-AC0F-493B-B1A2-008A2E900AEB}" dt="2018-01-10T07:30:30.755" v="13425" actId="26606"/>
          <ac:spMkLst>
            <pc:docMk/>
            <pc:sldMk cId="1569510666" sldId="310"/>
            <ac:spMk id="44" creationId="{45B71F80-1F92-4074-84D9-16A062B215B3}"/>
          </ac:spMkLst>
        </pc:spChg>
        <pc:spChg chg="add">
          <ac:chgData name="anum sharma" userId="f66cf99955dbac7d" providerId="LiveId" clId="{6E04F4B5-AC0F-493B-B1A2-008A2E900AEB}" dt="2018-01-10T07:30:30.755" v="13425" actId="26606"/>
          <ac:spMkLst>
            <pc:docMk/>
            <pc:sldMk cId="1569510666" sldId="310"/>
            <ac:spMk id="45" creationId="{7209C9DA-6E0D-46D9-8275-C52222D8CCAC}"/>
          </ac:spMkLst>
        </pc:spChg>
        <pc:spChg chg="add">
          <ac:chgData name="anum sharma" userId="f66cf99955dbac7d" providerId="LiveId" clId="{6E04F4B5-AC0F-493B-B1A2-008A2E900AEB}" dt="2018-01-10T07:30:30.755" v="13425" actId="26606"/>
          <ac:spMkLst>
            <pc:docMk/>
            <pc:sldMk cId="1569510666" sldId="310"/>
            <ac:spMk id="46" creationId="{3EB57A4D-E0D0-46DA-B339-F24CA46FA70B}"/>
          </ac:spMkLst>
        </pc:spChg>
        <pc:spChg chg="add del mod">
          <ac:chgData name="anum sharma" userId="f66cf99955dbac7d" providerId="LiveId" clId="{6E04F4B5-AC0F-493B-B1A2-008A2E900AEB}" dt="2018-01-10T07:30:30.755" v="13425" actId="26606"/>
          <ac:spMkLst>
            <pc:docMk/>
            <pc:sldMk cId="1569510666" sldId="310"/>
            <ac:spMk id="48" creationId="{3ACD93F9-4212-410F-A351-C53DD24B7BBD}"/>
          </ac:spMkLst>
        </pc:spChg>
        <pc:grpChg chg="add del">
          <ac:chgData name="anum sharma" userId="f66cf99955dbac7d" providerId="LiveId" clId="{6E04F4B5-AC0F-493B-B1A2-008A2E900AEB}" dt="2018-01-10T07:30:19.387" v="13406" actId="26606"/>
          <ac:grpSpMkLst>
            <pc:docMk/>
            <pc:sldMk cId="1569510666" sldId="310"/>
            <ac:grpSpMk id="12" creationId="{09DD65AA-8280-4962-92F3-DF1CB53349DB}"/>
          </ac:grpSpMkLst>
        </pc:grpChg>
        <pc:graphicFrameChg chg="add del">
          <ac:chgData name="anum sharma" userId="f66cf99955dbac7d" providerId="LiveId" clId="{6E04F4B5-AC0F-493B-B1A2-008A2E900AEB}" dt="2018-01-10T07:30:19.387" v="13406" actId="26606"/>
          <ac:graphicFrameMkLst>
            <pc:docMk/>
            <pc:sldMk cId="1569510666" sldId="310"/>
            <ac:graphicFrameMk id="5" creationId="{00000000-0000-0000-0000-000000000000}"/>
          </ac:graphicFrameMkLst>
        </pc:graphicFrameChg>
        <pc:graphicFrameChg chg="add del">
          <ac:chgData name="anum sharma" userId="f66cf99955dbac7d" providerId="LiveId" clId="{6E04F4B5-AC0F-493B-B1A2-008A2E900AEB}" dt="2018-01-10T07:30:22.378" v="13410" actId="26606"/>
          <ac:graphicFrameMkLst>
            <pc:docMk/>
            <pc:sldMk cId="1569510666" sldId="310"/>
            <ac:graphicFrameMk id="27" creationId="{00000000-0000-0000-0000-000000000000}"/>
          </ac:graphicFrameMkLst>
        </pc:graphicFrameChg>
        <pc:graphicFrameChg chg="add del">
          <ac:chgData name="anum sharma" userId="f66cf99955dbac7d" providerId="LiveId" clId="{6E04F4B5-AC0F-493B-B1A2-008A2E900AEB}" dt="2018-01-10T07:30:25.112" v="13414" actId="26606"/>
          <ac:graphicFrameMkLst>
            <pc:docMk/>
            <pc:sldMk cId="1569510666" sldId="310"/>
            <ac:graphicFrameMk id="32" creationId="{00000000-0000-0000-0000-000000000000}"/>
          </ac:graphicFrameMkLst>
        </pc:graphicFrameChg>
        <pc:graphicFrameChg chg="add del">
          <ac:chgData name="anum sharma" userId="f66cf99955dbac7d" providerId="LiveId" clId="{6E04F4B5-AC0F-493B-B1A2-008A2E900AEB}" dt="2018-01-10T07:30:28.289" v="13418" actId="26606"/>
          <ac:graphicFrameMkLst>
            <pc:docMk/>
            <pc:sldMk cId="1569510666" sldId="310"/>
            <ac:graphicFrameMk id="37" creationId="{00000000-0000-0000-0000-000000000000}"/>
          </ac:graphicFrameMkLst>
        </pc:graphicFrameChg>
        <pc:graphicFrameChg chg="add del">
          <ac:chgData name="anum sharma" userId="f66cf99955dbac7d" providerId="LiveId" clId="{6E04F4B5-AC0F-493B-B1A2-008A2E900AEB}" dt="2018-01-10T07:30:30.731" v="13422" actId="26606"/>
          <ac:graphicFrameMkLst>
            <pc:docMk/>
            <pc:sldMk cId="1569510666" sldId="310"/>
            <ac:graphicFrameMk id="42" creationId="{00000000-0000-0000-0000-000000000000}"/>
          </ac:graphicFrameMkLst>
        </pc:graphicFrameChg>
        <pc:graphicFrameChg chg="add mod">
          <ac:chgData name="anum sharma" userId="f66cf99955dbac7d" providerId="LiveId" clId="{6E04F4B5-AC0F-493B-B1A2-008A2E900AEB}" dt="2018-01-10T07:32:37.427" v="13445"/>
          <ac:graphicFrameMkLst>
            <pc:docMk/>
            <pc:sldMk cId="1569510666" sldId="310"/>
            <ac:graphicFrameMk id="47" creationId="{00000000-0000-0000-0000-000000000000}"/>
          </ac:graphicFrameMkLst>
        </pc:graphicFrameChg>
      </pc:sldChg>
      <pc:sldChg chg="modSp add">
        <pc:chgData name="anum sharma" userId="f66cf99955dbac7d" providerId="LiveId" clId="{6E04F4B5-AC0F-493B-B1A2-008A2E900AEB}" dt="2018-01-10T07:35:55.190" v="13503"/>
        <pc:sldMkLst>
          <pc:docMk/>
          <pc:sldMk cId="2856107604" sldId="311"/>
        </pc:sldMkLst>
        <pc:spChg chg="mod">
          <ac:chgData name="anum sharma" userId="f66cf99955dbac7d" providerId="LiveId" clId="{6E04F4B5-AC0F-493B-B1A2-008A2E900AEB}" dt="2018-01-10T07:35:55.190" v="13503"/>
          <ac:spMkLst>
            <pc:docMk/>
            <pc:sldMk cId="2856107604" sldId="311"/>
            <ac:spMk id="3" creationId="{E5BA62C1-B3FC-423D-8F9F-3348AEB51721}"/>
          </ac:spMkLst>
        </pc:spChg>
      </pc:sldChg>
      <pc:sldChg chg="modSp add">
        <pc:chgData name="anum sharma" userId="f66cf99955dbac7d" providerId="LiveId" clId="{6E04F4B5-AC0F-493B-B1A2-008A2E900AEB}" dt="2018-01-10T08:00:12.124" v="13936" actId="20577"/>
        <pc:sldMkLst>
          <pc:docMk/>
          <pc:sldMk cId="15536949" sldId="312"/>
        </pc:sldMkLst>
        <pc:spChg chg="mod">
          <ac:chgData name="anum sharma" userId="f66cf99955dbac7d" providerId="LiveId" clId="{6E04F4B5-AC0F-493B-B1A2-008A2E900AEB}" dt="2018-01-10T07:36:21.343" v="13526" actId="14100"/>
          <ac:spMkLst>
            <pc:docMk/>
            <pc:sldMk cId="15536949" sldId="312"/>
            <ac:spMk id="2" creationId="{2A59A106-E704-4760-82F8-FD472A9A1FC8}"/>
          </ac:spMkLst>
        </pc:spChg>
        <pc:spChg chg="mod">
          <ac:chgData name="anum sharma" userId="f66cf99955dbac7d" providerId="LiveId" clId="{6E04F4B5-AC0F-493B-B1A2-008A2E900AEB}" dt="2018-01-10T08:00:12.124" v="13936" actId="20577"/>
          <ac:spMkLst>
            <pc:docMk/>
            <pc:sldMk cId="15536949" sldId="312"/>
            <ac:spMk id="3" creationId="{7B9CAC4E-55F4-44FB-8684-D183174E1C12}"/>
          </ac:spMkLst>
        </pc:spChg>
      </pc:sldChg>
      <pc:sldChg chg="modSp add">
        <pc:chgData name="anum sharma" userId="f66cf99955dbac7d" providerId="LiveId" clId="{6E04F4B5-AC0F-493B-B1A2-008A2E900AEB}" dt="2018-01-10T08:28:31.694" v="14215"/>
        <pc:sldMkLst>
          <pc:docMk/>
          <pc:sldMk cId="2826510531" sldId="313"/>
        </pc:sldMkLst>
        <pc:spChg chg="mod">
          <ac:chgData name="anum sharma" userId="f66cf99955dbac7d" providerId="LiveId" clId="{6E04F4B5-AC0F-493B-B1A2-008A2E900AEB}" dt="2018-01-10T08:00:32.138" v="13951" actId="14100"/>
          <ac:spMkLst>
            <pc:docMk/>
            <pc:sldMk cId="2826510531" sldId="313"/>
            <ac:spMk id="2" creationId="{99228E2E-885C-4363-98FB-88B03803BBED}"/>
          </ac:spMkLst>
        </pc:spChg>
        <pc:spChg chg="mod">
          <ac:chgData name="anum sharma" userId="f66cf99955dbac7d" providerId="LiveId" clId="{6E04F4B5-AC0F-493B-B1A2-008A2E900AEB}" dt="2018-01-10T08:28:31.694" v="14215"/>
          <ac:spMkLst>
            <pc:docMk/>
            <pc:sldMk cId="2826510531" sldId="313"/>
            <ac:spMk id="3" creationId="{1470170F-F6F5-4AFA-8A5A-5B46D68E5EC1}"/>
          </ac:spMkLst>
        </pc:spChg>
      </pc:sldChg>
      <pc:sldChg chg="modSp add">
        <pc:chgData name="anum sharma" userId="f66cf99955dbac7d" providerId="LiveId" clId="{6E04F4B5-AC0F-493B-B1A2-008A2E900AEB}" dt="2018-01-10T08:39:14.393" v="14651" actId="20577"/>
        <pc:sldMkLst>
          <pc:docMk/>
          <pc:sldMk cId="919750366" sldId="314"/>
        </pc:sldMkLst>
        <pc:spChg chg="mod">
          <ac:chgData name="anum sharma" userId="f66cf99955dbac7d" providerId="LiveId" clId="{6E04F4B5-AC0F-493B-B1A2-008A2E900AEB}" dt="2018-01-10T08:29:21.296" v="14239" actId="27636"/>
          <ac:spMkLst>
            <pc:docMk/>
            <pc:sldMk cId="919750366" sldId="314"/>
            <ac:spMk id="2" creationId="{4B63DD44-2F9E-4B68-ACC8-6B131C9445C8}"/>
          </ac:spMkLst>
        </pc:spChg>
        <pc:spChg chg="mod">
          <ac:chgData name="anum sharma" userId="f66cf99955dbac7d" providerId="LiveId" clId="{6E04F4B5-AC0F-493B-B1A2-008A2E900AEB}" dt="2018-01-10T08:39:14.393" v="14651" actId="20577"/>
          <ac:spMkLst>
            <pc:docMk/>
            <pc:sldMk cId="919750366" sldId="314"/>
            <ac:spMk id="3" creationId="{2276ED0F-FF13-4E1C-B822-99445CD9E12E}"/>
          </ac:spMkLst>
        </pc:spChg>
      </pc:sldChg>
      <pc:sldChg chg="modSp add">
        <pc:chgData name="anum sharma" userId="f66cf99955dbac7d" providerId="LiveId" clId="{6E04F4B5-AC0F-493B-B1A2-008A2E900AEB}" dt="2018-01-10T08:44:27.755" v="14710" actId="20577"/>
        <pc:sldMkLst>
          <pc:docMk/>
          <pc:sldMk cId="705750293" sldId="315"/>
        </pc:sldMkLst>
        <pc:spChg chg="mod">
          <ac:chgData name="anum sharma" userId="f66cf99955dbac7d" providerId="LiveId" clId="{6E04F4B5-AC0F-493B-B1A2-008A2E900AEB}" dt="2018-01-10T08:44:27.755" v="14710" actId="20577"/>
          <ac:spMkLst>
            <pc:docMk/>
            <pc:sldMk cId="705750293" sldId="315"/>
            <ac:spMk id="3" creationId="{A74B2A59-AD48-4551-AB7D-5073DF0094F8}"/>
          </ac:spMkLst>
        </pc:spChg>
      </pc:sldChg>
      <pc:sldChg chg="modSp add">
        <pc:chgData name="anum sharma" userId="f66cf99955dbac7d" providerId="LiveId" clId="{6E04F4B5-AC0F-493B-B1A2-008A2E900AEB}" dt="2018-01-10T08:49:54.370" v="15053"/>
        <pc:sldMkLst>
          <pc:docMk/>
          <pc:sldMk cId="1005522776" sldId="316"/>
        </pc:sldMkLst>
        <pc:spChg chg="mod">
          <ac:chgData name="anum sharma" userId="f66cf99955dbac7d" providerId="LiveId" clId="{6E04F4B5-AC0F-493B-B1A2-008A2E900AEB}" dt="2018-01-10T08:44:42.247" v="14719" actId="14100"/>
          <ac:spMkLst>
            <pc:docMk/>
            <pc:sldMk cId="1005522776" sldId="316"/>
            <ac:spMk id="2" creationId="{07E923BF-D044-4EB8-B50A-20E401B8A5DC}"/>
          </ac:spMkLst>
        </pc:spChg>
        <pc:spChg chg="mod">
          <ac:chgData name="anum sharma" userId="f66cf99955dbac7d" providerId="LiveId" clId="{6E04F4B5-AC0F-493B-B1A2-008A2E900AEB}" dt="2018-01-10T08:49:54.370" v="15053"/>
          <ac:spMkLst>
            <pc:docMk/>
            <pc:sldMk cId="1005522776" sldId="316"/>
            <ac:spMk id="3" creationId="{A710078C-9505-4993-986B-C8273D2B5CFC}"/>
          </ac:spMkLst>
        </pc:spChg>
      </pc:sldChg>
      <pc:sldChg chg="modSp add">
        <pc:chgData name="anum sharma" userId="f66cf99955dbac7d" providerId="LiveId" clId="{6E04F4B5-AC0F-493B-B1A2-008A2E900AEB}" dt="2018-01-10T09:08:00.137" v="15596" actId="1076"/>
        <pc:sldMkLst>
          <pc:docMk/>
          <pc:sldMk cId="4126079274" sldId="317"/>
        </pc:sldMkLst>
        <pc:spChg chg="mod">
          <ac:chgData name="anum sharma" userId="f66cf99955dbac7d" providerId="LiveId" clId="{6E04F4B5-AC0F-493B-B1A2-008A2E900AEB}" dt="2018-01-10T09:00:55.517" v="15077" actId="27636"/>
          <ac:spMkLst>
            <pc:docMk/>
            <pc:sldMk cId="4126079274" sldId="317"/>
            <ac:spMk id="2" creationId="{52F3F731-978E-4759-8513-1E9826654E13}"/>
          </ac:spMkLst>
        </pc:spChg>
        <pc:spChg chg="mod">
          <ac:chgData name="anum sharma" userId="f66cf99955dbac7d" providerId="LiveId" clId="{6E04F4B5-AC0F-493B-B1A2-008A2E900AEB}" dt="2018-01-10T09:08:00.137" v="15596" actId="1076"/>
          <ac:spMkLst>
            <pc:docMk/>
            <pc:sldMk cId="4126079274" sldId="317"/>
            <ac:spMk id="3" creationId="{4F73B660-677A-4A99-A3CA-0DDA502098DD}"/>
          </ac:spMkLst>
        </pc:sp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AF258-D432-43F4-AAA5-012D4FEFD0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834F8B-4E14-414F-ABCD-AF55E8CB6FCC}">
      <dgm:prSet/>
      <dgm:spPr/>
      <dgm:t>
        <a:bodyPr/>
        <a:lstStyle/>
        <a:p>
          <a:r>
            <a:rPr lang="en-US" dirty="0">
              <a:solidFill>
                <a:schemeClr val="tx1">
                  <a:lumMod val="85000"/>
                  <a:lumOff val="15000"/>
                </a:schemeClr>
              </a:solidFill>
              <a:highlight>
                <a:srgbClr val="000080"/>
              </a:highlight>
              <a:hlinkClick xmlns:r="http://schemas.openxmlformats.org/officeDocument/2006/relationships" r:id="rId1"/>
            </a:rPr>
            <a:t>https://jigsaw.w3.org/css-validator</a:t>
          </a:r>
          <a:r>
            <a:rPr lang="en-US" dirty="0">
              <a:highlight>
                <a:srgbClr val="000080"/>
              </a:highlight>
              <a:hlinkClick xmlns:r="http://schemas.openxmlformats.org/officeDocument/2006/relationships" r:id="rId1"/>
            </a:rPr>
            <a:t>/</a:t>
          </a:r>
          <a:endParaRPr lang="en-US" dirty="0">
            <a:highlight>
              <a:srgbClr val="000080"/>
            </a:highlight>
          </a:endParaRPr>
        </a:p>
      </dgm:t>
    </dgm:pt>
    <dgm:pt modelId="{7ABAE468-601A-4165-8CA5-FF985659D890}" type="parTrans" cxnId="{250F0C23-13AF-4C79-857E-46B784B1DBF7}">
      <dgm:prSet/>
      <dgm:spPr/>
      <dgm:t>
        <a:bodyPr/>
        <a:lstStyle/>
        <a:p>
          <a:endParaRPr lang="en-US"/>
        </a:p>
      </dgm:t>
    </dgm:pt>
    <dgm:pt modelId="{CFD8A49E-E38E-4EEF-A654-16407E7F4E9C}" type="sibTrans" cxnId="{250F0C23-13AF-4C79-857E-46B784B1DBF7}">
      <dgm:prSet/>
      <dgm:spPr/>
      <dgm:t>
        <a:bodyPr/>
        <a:lstStyle/>
        <a:p>
          <a:endParaRPr lang="en-US"/>
        </a:p>
      </dgm:t>
    </dgm:pt>
    <dgm:pt modelId="{235A1E90-75C0-4980-A24D-9F967D060B3B}">
      <dgm:prSet/>
      <dgm:spPr/>
      <dgm:t>
        <a:bodyPr/>
        <a:lstStyle/>
        <a:p>
          <a:r>
            <a:rPr lang="en-US" dirty="0">
              <a:highlight>
                <a:srgbClr val="000080"/>
              </a:highlight>
              <a:hlinkClick xmlns:r="http://schemas.openxmlformats.org/officeDocument/2006/relationships" r:id="rId2"/>
            </a:rPr>
            <a:t>http://csslint.net</a:t>
          </a:r>
          <a:r>
            <a:rPr lang="en-US" dirty="0">
              <a:hlinkClick xmlns:r="http://schemas.openxmlformats.org/officeDocument/2006/relationships" r:id="rId2"/>
            </a:rPr>
            <a:t>/</a:t>
          </a:r>
          <a:endParaRPr lang="en-US" dirty="0"/>
        </a:p>
      </dgm:t>
    </dgm:pt>
    <dgm:pt modelId="{FC781C3F-F454-4448-BAC7-B40766719A12}" type="parTrans" cxnId="{278E06A4-AEEB-4587-A0B2-E6E84B693F46}">
      <dgm:prSet/>
      <dgm:spPr/>
      <dgm:t>
        <a:bodyPr/>
        <a:lstStyle/>
        <a:p>
          <a:endParaRPr lang="en-US"/>
        </a:p>
      </dgm:t>
    </dgm:pt>
    <dgm:pt modelId="{D2A2A20F-852E-4DEE-B2DC-E7EF3DFD3212}" type="sibTrans" cxnId="{278E06A4-AEEB-4587-A0B2-E6E84B693F46}">
      <dgm:prSet/>
      <dgm:spPr/>
      <dgm:t>
        <a:bodyPr/>
        <a:lstStyle/>
        <a:p>
          <a:endParaRPr lang="en-US"/>
        </a:p>
      </dgm:t>
    </dgm:pt>
    <dgm:pt modelId="{E9B75EC0-8233-4F64-90C4-C6AB84268608}">
      <dgm:prSet/>
      <dgm:spPr/>
      <dgm:t>
        <a:bodyPr/>
        <a:lstStyle/>
        <a:p>
          <a:r>
            <a:rPr lang="en-US" dirty="0">
              <a:highlight>
                <a:srgbClr val="000080"/>
              </a:highlight>
              <a:hlinkClick xmlns:r="http://schemas.openxmlformats.org/officeDocument/2006/relationships" r:id="rId3"/>
            </a:rPr>
            <a:t>https://www.cleancss.com/css-beautify/</a:t>
          </a:r>
          <a:endParaRPr lang="en-US" dirty="0">
            <a:highlight>
              <a:srgbClr val="000080"/>
            </a:highlight>
          </a:endParaRPr>
        </a:p>
      </dgm:t>
    </dgm:pt>
    <dgm:pt modelId="{11786BB2-2F27-4153-BACD-2D17EDA37325}" type="parTrans" cxnId="{53B88B24-99FA-46EF-828E-9ABCBCF1C791}">
      <dgm:prSet/>
      <dgm:spPr/>
      <dgm:t>
        <a:bodyPr/>
        <a:lstStyle/>
        <a:p>
          <a:endParaRPr lang="en-US"/>
        </a:p>
      </dgm:t>
    </dgm:pt>
    <dgm:pt modelId="{26052AB1-6E11-4DC4-AD60-71D839770A65}" type="sibTrans" cxnId="{53B88B24-99FA-46EF-828E-9ABCBCF1C791}">
      <dgm:prSet/>
      <dgm:spPr/>
      <dgm:t>
        <a:bodyPr/>
        <a:lstStyle/>
        <a:p>
          <a:endParaRPr lang="en-US"/>
        </a:p>
      </dgm:t>
    </dgm:pt>
    <dgm:pt modelId="{CBE56CF3-B0D7-4BC1-8D3A-563C5BA7A0B2}" type="pres">
      <dgm:prSet presAssocID="{2F3AF258-D432-43F4-AAA5-012D4FEFD091}" presName="linear" presStyleCnt="0">
        <dgm:presLayoutVars>
          <dgm:dir/>
          <dgm:animLvl val="lvl"/>
          <dgm:resizeHandles val="exact"/>
        </dgm:presLayoutVars>
      </dgm:prSet>
      <dgm:spPr/>
    </dgm:pt>
    <dgm:pt modelId="{BCC222A2-26C4-441E-90EE-FADB1B038172}" type="pres">
      <dgm:prSet presAssocID="{47834F8B-4E14-414F-ABCD-AF55E8CB6FCC}" presName="parentLin" presStyleCnt="0"/>
      <dgm:spPr/>
    </dgm:pt>
    <dgm:pt modelId="{463D4C7B-CE03-4FD3-8BF6-1019D0F1A938}" type="pres">
      <dgm:prSet presAssocID="{47834F8B-4E14-414F-ABCD-AF55E8CB6FCC}" presName="parentLeftMargin" presStyleLbl="node1" presStyleIdx="0" presStyleCnt="3"/>
      <dgm:spPr/>
    </dgm:pt>
    <dgm:pt modelId="{9CEDDDAF-F1E2-4D07-8CBF-84989E1A9DF0}" type="pres">
      <dgm:prSet presAssocID="{47834F8B-4E14-414F-ABCD-AF55E8CB6FCC}" presName="parentText" presStyleLbl="node1" presStyleIdx="0" presStyleCnt="3" custScaleX="116534">
        <dgm:presLayoutVars>
          <dgm:chMax val="0"/>
          <dgm:bulletEnabled val="1"/>
        </dgm:presLayoutVars>
      </dgm:prSet>
      <dgm:spPr/>
    </dgm:pt>
    <dgm:pt modelId="{078CC909-A8A7-4C58-BF76-517D45CC9F9A}" type="pres">
      <dgm:prSet presAssocID="{47834F8B-4E14-414F-ABCD-AF55E8CB6FCC}" presName="negativeSpace" presStyleCnt="0"/>
      <dgm:spPr/>
    </dgm:pt>
    <dgm:pt modelId="{2A0E8594-A574-46CF-8A90-870422B23BE5}" type="pres">
      <dgm:prSet presAssocID="{47834F8B-4E14-414F-ABCD-AF55E8CB6FCC}" presName="childText" presStyleLbl="conFgAcc1" presStyleIdx="0" presStyleCnt="3">
        <dgm:presLayoutVars>
          <dgm:bulletEnabled val="1"/>
        </dgm:presLayoutVars>
      </dgm:prSet>
      <dgm:spPr/>
    </dgm:pt>
    <dgm:pt modelId="{D5C0BDF7-B270-4F59-8E89-AC0E9CC3D16A}" type="pres">
      <dgm:prSet presAssocID="{CFD8A49E-E38E-4EEF-A654-16407E7F4E9C}" presName="spaceBetweenRectangles" presStyleCnt="0"/>
      <dgm:spPr/>
    </dgm:pt>
    <dgm:pt modelId="{1970E01A-8184-4875-B5C5-D10A396EA1F7}" type="pres">
      <dgm:prSet presAssocID="{235A1E90-75C0-4980-A24D-9F967D060B3B}" presName="parentLin" presStyleCnt="0"/>
      <dgm:spPr/>
    </dgm:pt>
    <dgm:pt modelId="{5C47CB03-4A11-4645-AF12-C2D4A844D86B}" type="pres">
      <dgm:prSet presAssocID="{235A1E90-75C0-4980-A24D-9F967D060B3B}" presName="parentLeftMargin" presStyleLbl="node1" presStyleIdx="0" presStyleCnt="3"/>
      <dgm:spPr/>
    </dgm:pt>
    <dgm:pt modelId="{F92CEE03-E298-4294-BFB8-1720342FA3EB}" type="pres">
      <dgm:prSet presAssocID="{235A1E90-75C0-4980-A24D-9F967D060B3B}" presName="parentText" presStyleLbl="node1" presStyleIdx="1" presStyleCnt="3" custScaleX="118502">
        <dgm:presLayoutVars>
          <dgm:chMax val="0"/>
          <dgm:bulletEnabled val="1"/>
        </dgm:presLayoutVars>
      </dgm:prSet>
      <dgm:spPr/>
    </dgm:pt>
    <dgm:pt modelId="{F5181241-597A-472C-B09D-F200E23B3DED}" type="pres">
      <dgm:prSet presAssocID="{235A1E90-75C0-4980-A24D-9F967D060B3B}" presName="negativeSpace" presStyleCnt="0"/>
      <dgm:spPr/>
    </dgm:pt>
    <dgm:pt modelId="{0E877FF2-F386-4545-A32F-6A1A3C9B0FC4}" type="pres">
      <dgm:prSet presAssocID="{235A1E90-75C0-4980-A24D-9F967D060B3B}" presName="childText" presStyleLbl="conFgAcc1" presStyleIdx="1" presStyleCnt="3">
        <dgm:presLayoutVars>
          <dgm:bulletEnabled val="1"/>
        </dgm:presLayoutVars>
      </dgm:prSet>
      <dgm:spPr/>
    </dgm:pt>
    <dgm:pt modelId="{DEEA9A78-B5F9-47F4-9573-5B699BDF5E9B}" type="pres">
      <dgm:prSet presAssocID="{D2A2A20F-852E-4DEE-B2DC-E7EF3DFD3212}" presName="spaceBetweenRectangles" presStyleCnt="0"/>
      <dgm:spPr/>
    </dgm:pt>
    <dgm:pt modelId="{CBC7A73B-420B-455F-A44D-791AEAA98D0E}" type="pres">
      <dgm:prSet presAssocID="{E9B75EC0-8233-4F64-90C4-C6AB84268608}" presName="parentLin" presStyleCnt="0"/>
      <dgm:spPr/>
    </dgm:pt>
    <dgm:pt modelId="{3EEB4EC8-A780-44FA-82E7-A70AA1A167EE}" type="pres">
      <dgm:prSet presAssocID="{E9B75EC0-8233-4F64-90C4-C6AB84268608}" presName="parentLeftMargin" presStyleLbl="node1" presStyleIdx="1" presStyleCnt="3"/>
      <dgm:spPr/>
    </dgm:pt>
    <dgm:pt modelId="{0A72D131-7BDD-4C28-9DC5-11BCEF3ABEA4}" type="pres">
      <dgm:prSet presAssocID="{E9B75EC0-8233-4F64-90C4-C6AB84268608}" presName="parentText" presStyleLbl="node1" presStyleIdx="2" presStyleCnt="3" custScaleX="117934">
        <dgm:presLayoutVars>
          <dgm:chMax val="0"/>
          <dgm:bulletEnabled val="1"/>
        </dgm:presLayoutVars>
      </dgm:prSet>
      <dgm:spPr/>
    </dgm:pt>
    <dgm:pt modelId="{F0CBA5F3-9251-4765-A39B-765BB13B2B9F}" type="pres">
      <dgm:prSet presAssocID="{E9B75EC0-8233-4F64-90C4-C6AB84268608}" presName="negativeSpace" presStyleCnt="0"/>
      <dgm:spPr/>
    </dgm:pt>
    <dgm:pt modelId="{4DA318D9-3C0B-4745-AE31-8E7073D11C37}" type="pres">
      <dgm:prSet presAssocID="{E9B75EC0-8233-4F64-90C4-C6AB84268608}" presName="childText" presStyleLbl="conFgAcc1" presStyleIdx="2" presStyleCnt="3">
        <dgm:presLayoutVars>
          <dgm:bulletEnabled val="1"/>
        </dgm:presLayoutVars>
      </dgm:prSet>
      <dgm:spPr/>
    </dgm:pt>
  </dgm:ptLst>
  <dgm:cxnLst>
    <dgm:cxn modelId="{8740781F-2EDC-41FC-962B-99220CE33038}" type="presOf" srcId="{2F3AF258-D432-43F4-AAA5-012D4FEFD091}" destId="{CBE56CF3-B0D7-4BC1-8D3A-563C5BA7A0B2}" srcOrd="0" destOrd="0" presId="urn:microsoft.com/office/officeart/2005/8/layout/list1"/>
    <dgm:cxn modelId="{59ED4320-12D4-4F7B-8F2D-4EF0923AD1CF}" type="presOf" srcId="{47834F8B-4E14-414F-ABCD-AF55E8CB6FCC}" destId="{463D4C7B-CE03-4FD3-8BF6-1019D0F1A938}" srcOrd="0" destOrd="0" presId="urn:microsoft.com/office/officeart/2005/8/layout/list1"/>
    <dgm:cxn modelId="{250F0C23-13AF-4C79-857E-46B784B1DBF7}" srcId="{2F3AF258-D432-43F4-AAA5-012D4FEFD091}" destId="{47834F8B-4E14-414F-ABCD-AF55E8CB6FCC}" srcOrd="0" destOrd="0" parTransId="{7ABAE468-601A-4165-8CA5-FF985659D890}" sibTransId="{CFD8A49E-E38E-4EEF-A654-16407E7F4E9C}"/>
    <dgm:cxn modelId="{53B88B24-99FA-46EF-828E-9ABCBCF1C791}" srcId="{2F3AF258-D432-43F4-AAA5-012D4FEFD091}" destId="{E9B75EC0-8233-4F64-90C4-C6AB84268608}" srcOrd="2" destOrd="0" parTransId="{11786BB2-2F27-4153-BACD-2D17EDA37325}" sibTransId="{26052AB1-6E11-4DC4-AD60-71D839770A65}"/>
    <dgm:cxn modelId="{7347566A-6B72-4068-BBB4-7FB17E93B9A4}" type="presOf" srcId="{235A1E90-75C0-4980-A24D-9F967D060B3B}" destId="{F92CEE03-E298-4294-BFB8-1720342FA3EB}" srcOrd="1" destOrd="0" presId="urn:microsoft.com/office/officeart/2005/8/layout/list1"/>
    <dgm:cxn modelId="{9F8D4E53-4A03-4B46-9417-55939E0E0E05}" type="presOf" srcId="{E9B75EC0-8233-4F64-90C4-C6AB84268608}" destId="{0A72D131-7BDD-4C28-9DC5-11BCEF3ABEA4}" srcOrd="1" destOrd="0" presId="urn:microsoft.com/office/officeart/2005/8/layout/list1"/>
    <dgm:cxn modelId="{14F7977B-C483-47D7-B9D7-733203320ACA}" type="presOf" srcId="{235A1E90-75C0-4980-A24D-9F967D060B3B}" destId="{5C47CB03-4A11-4645-AF12-C2D4A844D86B}" srcOrd="0" destOrd="0" presId="urn:microsoft.com/office/officeart/2005/8/layout/list1"/>
    <dgm:cxn modelId="{278E06A4-AEEB-4587-A0B2-E6E84B693F46}" srcId="{2F3AF258-D432-43F4-AAA5-012D4FEFD091}" destId="{235A1E90-75C0-4980-A24D-9F967D060B3B}" srcOrd="1" destOrd="0" parTransId="{FC781C3F-F454-4448-BAC7-B40766719A12}" sibTransId="{D2A2A20F-852E-4DEE-B2DC-E7EF3DFD3212}"/>
    <dgm:cxn modelId="{B010D4BA-444D-477D-988E-021703ECD91E}" type="presOf" srcId="{E9B75EC0-8233-4F64-90C4-C6AB84268608}" destId="{3EEB4EC8-A780-44FA-82E7-A70AA1A167EE}" srcOrd="0" destOrd="0" presId="urn:microsoft.com/office/officeart/2005/8/layout/list1"/>
    <dgm:cxn modelId="{643A74C0-6482-4E30-9BBF-8E99C78EA4E0}" type="presOf" srcId="{47834F8B-4E14-414F-ABCD-AF55E8CB6FCC}" destId="{9CEDDDAF-F1E2-4D07-8CBF-84989E1A9DF0}" srcOrd="1" destOrd="0" presId="urn:microsoft.com/office/officeart/2005/8/layout/list1"/>
    <dgm:cxn modelId="{EAF95A77-9B81-4F69-9FCF-1999741DE249}" type="presParOf" srcId="{CBE56CF3-B0D7-4BC1-8D3A-563C5BA7A0B2}" destId="{BCC222A2-26C4-441E-90EE-FADB1B038172}" srcOrd="0" destOrd="0" presId="urn:microsoft.com/office/officeart/2005/8/layout/list1"/>
    <dgm:cxn modelId="{9C5B7914-19E4-453C-942E-F2093381697E}" type="presParOf" srcId="{BCC222A2-26C4-441E-90EE-FADB1B038172}" destId="{463D4C7B-CE03-4FD3-8BF6-1019D0F1A938}" srcOrd="0" destOrd="0" presId="urn:microsoft.com/office/officeart/2005/8/layout/list1"/>
    <dgm:cxn modelId="{0FC63AAD-B23A-4D51-A637-4782E032463B}" type="presParOf" srcId="{BCC222A2-26C4-441E-90EE-FADB1B038172}" destId="{9CEDDDAF-F1E2-4D07-8CBF-84989E1A9DF0}" srcOrd="1" destOrd="0" presId="urn:microsoft.com/office/officeart/2005/8/layout/list1"/>
    <dgm:cxn modelId="{C84D9448-0EC6-405C-B157-80BAF14F274F}" type="presParOf" srcId="{CBE56CF3-B0D7-4BC1-8D3A-563C5BA7A0B2}" destId="{078CC909-A8A7-4C58-BF76-517D45CC9F9A}" srcOrd="1" destOrd="0" presId="urn:microsoft.com/office/officeart/2005/8/layout/list1"/>
    <dgm:cxn modelId="{75543136-AEFF-4437-8BF4-45FEA467FA14}" type="presParOf" srcId="{CBE56CF3-B0D7-4BC1-8D3A-563C5BA7A0B2}" destId="{2A0E8594-A574-46CF-8A90-870422B23BE5}" srcOrd="2" destOrd="0" presId="urn:microsoft.com/office/officeart/2005/8/layout/list1"/>
    <dgm:cxn modelId="{97CE24DB-ED9E-4E61-BFD9-5AD98A843DA1}" type="presParOf" srcId="{CBE56CF3-B0D7-4BC1-8D3A-563C5BA7A0B2}" destId="{D5C0BDF7-B270-4F59-8E89-AC0E9CC3D16A}" srcOrd="3" destOrd="0" presId="urn:microsoft.com/office/officeart/2005/8/layout/list1"/>
    <dgm:cxn modelId="{32F157F6-BAE3-4A02-ADDB-BBA08B3368A7}" type="presParOf" srcId="{CBE56CF3-B0D7-4BC1-8D3A-563C5BA7A0B2}" destId="{1970E01A-8184-4875-B5C5-D10A396EA1F7}" srcOrd="4" destOrd="0" presId="urn:microsoft.com/office/officeart/2005/8/layout/list1"/>
    <dgm:cxn modelId="{5ED79915-94FC-47A3-A599-0885D2BA0297}" type="presParOf" srcId="{1970E01A-8184-4875-B5C5-D10A396EA1F7}" destId="{5C47CB03-4A11-4645-AF12-C2D4A844D86B}" srcOrd="0" destOrd="0" presId="urn:microsoft.com/office/officeart/2005/8/layout/list1"/>
    <dgm:cxn modelId="{EB3B8D22-EA6B-4423-A91A-F8B402A0B4B7}" type="presParOf" srcId="{1970E01A-8184-4875-B5C5-D10A396EA1F7}" destId="{F92CEE03-E298-4294-BFB8-1720342FA3EB}" srcOrd="1" destOrd="0" presId="urn:microsoft.com/office/officeart/2005/8/layout/list1"/>
    <dgm:cxn modelId="{042A812F-1F60-48E8-9B95-D8D30E033001}" type="presParOf" srcId="{CBE56CF3-B0D7-4BC1-8D3A-563C5BA7A0B2}" destId="{F5181241-597A-472C-B09D-F200E23B3DED}" srcOrd="5" destOrd="0" presId="urn:microsoft.com/office/officeart/2005/8/layout/list1"/>
    <dgm:cxn modelId="{A14077AF-15E3-4FAE-AB6D-FAD98D5C1E42}" type="presParOf" srcId="{CBE56CF3-B0D7-4BC1-8D3A-563C5BA7A0B2}" destId="{0E877FF2-F386-4545-A32F-6A1A3C9B0FC4}" srcOrd="6" destOrd="0" presId="urn:microsoft.com/office/officeart/2005/8/layout/list1"/>
    <dgm:cxn modelId="{CD542939-14CC-4069-B026-4AFF8516D77D}" type="presParOf" srcId="{CBE56CF3-B0D7-4BC1-8D3A-563C5BA7A0B2}" destId="{DEEA9A78-B5F9-47F4-9573-5B699BDF5E9B}" srcOrd="7" destOrd="0" presId="urn:microsoft.com/office/officeart/2005/8/layout/list1"/>
    <dgm:cxn modelId="{02CA6D4C-81C0-4EFC-8EC3-5A8DA67502F7}" type="presParOf" srcId="{CBE56CF3-B0D7-4BC1-8D3A-563C5BA7A0B2}" destId="{CBC7A73B-420B-455F-A44D-791AEAA98D0E}" srcOrd="8" destOrd="0" presId="urn:microsoft.com/office/officeart/2005/8/layout/list1"/>
    <dgm:cxn modelId="{1F828991-F01F-43A8-ADF5-2E26615C9ABD}" type="presParOf" srcId="{CBC7A73B-420B-455F-A44D-791AEAA98D0E}" destId="{3EEB4EC8-A780-44FA-82E7-A70AA1A167EE}" srcOrd="0" destOrd="0" presId="urn:microsoft.com/office/officeart/2005/8/layout/list1"/>
    <dgm:cxn modelId="{9C0F1324-0209-48B1-85BB-A46F11393A73}" type="presParOf" srcId="{CBC7A73B-420B-455F-A44D-791AEAA98D0E}" destId="{0A72D131-7BDD-4C28-9DC5-11BCEF3ABEA4}" srcOrd="1" destOrd="0" presId="urn:microsoft.com/office/officeart/2005/8/layout/list1"/>
    <dgm:cxn modelId="{EEEE0F6F-B705-4004-BA19-3C076D521750}" type="presParOf" srcId="{CBE56CF3-B0D7-4BC1-8D3A-563C5BA7A0B2}" destId="{F0CBA5F3-9251-4765-A39B-765BB13B2B9F}" srcOrd="9" destOrd="0" presId="urn:microsoft.com/office/officeart/2005/8/layout/list1"/>
    <dgm:cxn modelId="{4744A199-76AD-4464-B6C9-2999784E1198}" type="presParOf" srcId="{CBE56CF3-B0D7-4BC1-8D3A-563C5BA7A0B2}" destId="{4DA318D9-3C0B-4745-AE31-8E7073D11C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E8594-A574-46CF-8A90-870422B23BE5}">
      <dsp:nvSpPr>
        <dsp:cNvPr id="0" name=""/>
        <dsp:cNvSpPr/>
      </dsp:nvSpPr>
      <dsp:spPr>
        <a:xfrm>
          <a:off x="0" y="478760"/>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DDDAF-F1E2-4D07-8CBF-84989E1A9DF0}">
      <dsp:nvSpPr>
        <dsp:cNvPr id="0" name=""/>
        <dsp:cNvSpPr/>
      </dsp:nvSpPr>
      <dsp:spPr>
        <a:xfrm>
          <a:off x="480906" y="21200"/>
          <a:ext cx="7845876"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lumMod val="85000"/>
                  <a:lumOff val="15000"/>
                </a:schemeClr>
              </a:solidFill>
              <a:highlight>
                <a:srgbClr val="000080"/>
              </a:highlight>
              <a:hlinkClick xmlns:r="http://schemas.openxmlformats.org/officeDocument/2006/relationships" r:id="rId1"/>
            </a:rPr>
            <a:t>https://jigsaw.w3.org/css-validator</a:t>
          </a:r>
          <a:r>
            <a:rPr lang="en-US" sz="3100" kern="1200" dirty="0">
              <a:highlight>
                <a:srgbClr val="000080"/>
              </a:highlight>
              <a:hlinkClick xmlns:r="http://schemas.openxmlformats.org/officeDocument/2006/relationships" r:id="rId1"/>
            </a:rPr>
            <a:t>/</a:t>
          </a:r>
          <a:endParaRPr lang="en-US" sz="3100" kern="1200" dirty="0">
            <a:highlight>
              <a:srgbClr val="000080"/>
            </a:highlight>
          </a:endParaRPr>
        </a:p>
      </dsp:txBody>
      <dsp:txXfrm>
        <a:off x="525578" y="65872"/>
        <a:ext cx="7756532" cy="825776"/>
      </dsp:txXfrm>
    </dsp:sp>
    <dsp:sp modelId="{0E877FF2-F386-4545-A32F-6A1A3C9B0FC4}">
      <dsp:nvSpPr>
        <dsp:cNvPr id="0" name=""/>
        <dsp:cNvSpPr/>
      </dsp:nvSpPr>
      <dsp:spPr>
        <a:xfrm>
          <a:off x="0" y="188492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EE03-E298-4294-BFB8-1720342FA3EB}">
      <dsp:nvSpPr>
        <dsp:cNvPr id="0" name=""/>
        <dsp:cNvSpPr/>
      </dsp:nvSpPr>
      <dsp:spPr>
        <a:xfrm>
          <a:off x="480906" y="1427361"/>
          <a:ext cx="7978375"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2"/>
            </a:rPr>
            <a:t>http://csslint.net</a:t>
          </a:r>
          <a:r>
            <a:rPr lang="en-US" sz="3100" kern="1200" dirty="0">
              <a:hlinkClick xmlns:r="http://schemas.openxmlformats.org/officeDocument/2006/relationships" r:id="rId2"/>
            </a:rPr>
            <a:t>/</a:t>
          </a:r>
          <a:endParaRPr lang="en-US" sz="3100" kern="1200" dirty="0"/>
        </a:p>
      </dsp:txBody>
      <dsp:txXfrm>
        <a:off x="525578" y="1472033"/>
        <a:ext cx="7889031" cy="825776"/>
      </dsp:txXfrm>
    </dsp:sp>
    <dsp:sp modelId="{4DA318D9-3C0B-4745-AE31-8E7073D11C37}">
      <dsp:nvSpPr>
        <dsp:cNvPr id="0" name=""/>
        <dsp:cNvSpPr/>
      </dsp:nvSpPr>
      <dsp:spPr>
        <a:xfrm>
          <a:off x="0" y="329108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2D131-7BDD-4C28-9DC5-11BCEF3ABEA4}">
      <dsp:nvSpPr>
        <dsp:cNvPr id="0" name=""/>
        <dsp:cNvSpPr/>
      </dsp:nvSpPr>
      <dsp:spPr>
        <a:xfrm>
          <a:off x="480906" y="2833521"/>
          <a:ext cx="7940134"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3"/>
            </a:rPr>
            <a:t>https://www.cleancss.com/css-beautify/</a:t>
          </a:r>
          <a:endParaRPr lang="en-US" sz="3100" kern="1200" dirty="0">
            <a:highlight>
              <a:srgbClr val="000080"/>
            </a:highlight>
          </a:endParaRPr>
        </a:p>
      </dsp:txBody>
      <dsp:txXfrm>
        <a:off x="525578" y="2878193"/>
        <a:ext cx="7850790" cy="8257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slant.co/topics/217/versus/~stylus_vs_sass_vs_les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a:xfrm>
            <a:off x="485775" y="609600"/>
            <a:ext cx="8886825" cy="676275"/>
          </a:xfrm>
        </p:spPr>
        <p:txBody>
          <a:bodyPr anchor="t">
            <a:normAutofit fontScale="90000"/>
          </a:bodyPr>
          <a:lstStyle/>
          <a:p>
            <a:r>
              <a:rPr lang="en-US" dirty="0"/>
              <a:t>Using Browser(google chrome) Inspection tools</a:t>
            </a:r>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a:xfrm>
            <a:off x="419388" y="1930400"/>
            <a:ext cx="3957349" cy="3749323"/>
          </a:xfrm>
        </p:spPr>
        <p:txBody>
          <a:bodyPr>
            <a:normAutofit/>
          </a:bodyPr>
          <a:lstStyle/>
          <a:p>
            <a:r>
              <a:rPr lang="en-US" dirty="0"/>
              <a:t>Go to this link: </a:t>
            </a:r>
            <a:r>
              <a:rPr lang="en-US" dirty="0">
                <a:hlinkClick r:id="rId2"/>
              </a:rPr>
              <a:t>http://getbootstrap.com/</a:t>
            </a:r>
            <a:r>
              <a:rPr lang="en-US" dirty="0"/>
              <a:t>  </a:t>
            </a:r>
          </a:p>
          <a:p>
            <a:r>
              <a:rPr lang="en-US" dirty="0"/>
              <a:t>Right click on page and select Inspect</a:t>
            </a:r>
          </a:p>
          <a:p>
            <a:r>
              <a:rPr lang="en-US" dirty="0"/>
              <a:t>Now you view the styles, </a:t>
            </a:r>
          </a:p>
          <a:p>
            <a:pPr marL="0" indent="0">
              <a:buNone/>
            </a:pPr>
            <a:r>
              <a:rPr lang="en-US" dirty="0"/>
              <a:t>Elements, box-model of page.</a:t>
            </a:r>
          </a:p>
        </p:txBody>
      </p:sp>
      <p:pic>
        <p:nvPicPr>
          <p:cNvPr id="7" name="Picture 6" descr="A screenshot of a social media post&#10;&#10;Description generated with very high confidence">
            <a:extLst>
              <a:ext uri="{FF2B5EF4-FFF2-40B4-BE49-F238E27FC236}">
                <a16:creationId xmlns:a16="http://schemas.microsoft.com/office/drawing/2014/main" id="{ABAEE54A-686C-4234-98F9-F50007044C93}"/>
              </a:ext>
            </a:extLst>
          </p:cNvPr>
          <p:cNvPicPr>
            <a:picLocks noChangeAspect="1"/>
          </p:cNvPicPr>
          <p:nvPr/>
        </p:nvPicPr>
        <p:blipFill>
          <a:blip r:embed="rId3"/>
          <a:stretch>
            <a:fillRect/>
          </a:stretch>
        </p:blipFill>
        <p:spPr>
          <a:xfrm>
            <a:off x="4376737" y="1930400"/>
            <a:ext cx="5286375" cy="3979512"/>
          </a:xfrm>
          <a:prstGeom prst="rect">
            <a:avLst/>
          </a:prstGeom>
        </p:spPr>
      </p:pic>
    </p:spTree>
    <p:extLst>
      <p:ext uri="{BB962C8B-B14F-4D97-AF65-F5344CB8AC3E}">
        <p14:creationId xmlns:p14="http://schemas.microsoft.com/office/powerpoint/2010/main" val="215732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11">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13">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58AC3E-138A-4606-8E65-6FEE0F05466F}"/>
              </a:ext>
            </a:extLst>
          </p:cNvPr>
          <p:cNvSpPr>
            <a:spLocks noGrp="1"/>
          </p:cNvSpPr>
          <p:nvPr>
            <p:ph type="title"/>
          </p:nvPr>
        </p:nvSpPr>
        <p:spPr>
          <a:xfrm>
            <a:off x="1286933" y="609600"/>
            <a:ext cx="10197494" cy="1099457"/>
          </a:xfrm>
        </p:spPr>
        <p:txBody>
          <a:bodyPr>
            <a:normAutofit/>
          </a:bodyPr>
          <a:lstStyle/>
          <a:p>
            <a:r>
              <a:rPr lang="en-US"/>
              <a:t>CSS Validator Websites</a:t>
            </a:r>
            <a:endParaRPr lang="en-US" dirty="0"/>
          </a:p>
        </p:txBody>
      </p:sp>
      <p:graphicFrame>
        <p:nvGraphicFramePr>
          <p:cNvPr id="47" name="Content Placeholder 2"/>
          <p:cNvGraphicFramePr>
            <a:graphicFrameLocks noGrp="1"/>
          </p:cNvGraphicFramePr>
          <p:nvPr>
            <p:ph idx="1"/>
            <p:extLst>
              <p:ext uri="{D42A27DB-BD31-4B8C-83A1-F6EECF244321}">
                <p14:modId xmlns:p14="http://schemas.microsoft.com/office/powerpoint/2010/main" val="25303145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510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70F5-84E8-4612-B162-57EDBA493E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A62C1-B3FC-423D-8F9F-3348AEB51721}"/>
              </a:ext>
            </a:extLst>
          </p:cNvPr>
          <p:cNvSpPr>
            <a:spLocks noGrp="1"/>
          </p:cNvSpPr>
          <p:nvPr>
            <p:ph idx="1"/>
          </p:nvPr>
        </p:nvSpPr>
        <p:spPr/>
        <p:txBody>
          <a:bodyPr>
            <a:normAutofit/>
          </a:bodyPr>
          <a:lstStyle/>
          <a:p>
            <a:pPr marL="0" indent="0">
              <a:buNone/>
            </a:pPr>
            <a:r>
              <a:rPr lang="en-US" sz="4800" dirty="0">
                <a:solidFill>
                  <a:schemeClr val="accent1">
                    <a:lumMod val="75000"/>
                  </a:schemeClr>
                </a:solidFill>
              </a:rPr>
              <a:t> Responsive CSS</a:t>
            </a:r>
          </a:p>
        </p:txBody>
      </p:sp>
    </p:spTree>
    <p:extLst>
      <p:ext uri="{BB962C8B-B14F-4D97-AF65-F5344CB8AC3E}">
        <p14:creationId xmlns:p14="http://schemas.microsoft.com/office/powerpoint/2010/main" val="285610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106-E704-4760-82F8-FD472A9A1FC8}"/>
              </a:ext>
            </a:extLst>
          </p:cNvPr>
          <p:cNvSpPr>
            <a:spLocks noGrp="1"/>
          </p:cNvSpPr>
          <p:nvPr>
            <p:ph type="title"/>
          </p:nvPr>
        </p:nvSpPr>
        <p:spPr>
          <a:xfrm>
            <a:off x="677334" y="609600"/>
            <a:ext cx="8596668" cy="662609"/>
          </a:xfrm>
        </p:spPr>
        <p:txBody>
          <a:bodyPr/>
          <a:lstStyle/>
          <a:p>
            <a:r>
              <a:rPr lang="en-US" dirty="0"/>
              <a:t>Responsive Web Design</a:t>
            </a:r>
          </a:p>
        </p:txBody>
      </p:sp>
      <p:sp>
        <p:nvSpPr>
          <p:cNvPr id="3" name="Content Placeholder 2">
            <a:extLst>
              <a:ext uri="{FF2B5EF4-FFF2-40B4-BE49-F238E27FC236}">
                <a16:creationId xmlns:a16="http://schemas.microsoft.com/office/drawing/2014/main" id="{7B9CAC4E-55F4-44FB-8684-D183174E1C12}"/>
              </a:ext>
            </a:extLst>
          </p:cNvPr>
          <p:cNvSpPr>
            <a:spLocks noGrp="1"/>
          </p:cNvSpPr>
          <p:nvPr>
            <p:ph idx="1"/>
          </p:nvPr>
        </p:nvSpPr>
        <p:spPr>
          <a:xfrm>
            <a:off x="677334" y="1564726"/>
            <a:ext cx="8596668" cy="3880773"/>
          </a:xfrm>
        </p:spPr>
        <p:txBody>
          <a:bodyPr/>
          <a:lstStyle/>
          <a:p>
            <a:r>
              <a:rPr lang="en-US" dirty="0"/>
              <a:t>It is way of building websites that detect the visitor’s screen size and orientation and then change the layout and content accordingly.</a:t>
            </a:r>
          </a:p>
          <a:p>
            <a:r>
              <a:rPr lang="en-US" dirty="0"/>
              <a:t>When the website employs responsive design, what they’re  doing is making sure that their content is accessible to the widest possible audience, regardless of device that they’re using to  view the content.</a:t>
            </a:r>
          </a:p>
        </p:txBody>
      </p:sp>
    </p:spTree>
    <p:extLst>
      <p:ext uri="{BB962C8B-B14F-4D97-AF65-F5344CB8AC3E}">
        <p14:creationId xmlns:p14="http://schemas.microsoft.com/office/powerpoint/2010/main" val="1553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8E2E-885C-4363-98FB-88B03803BBED}"/>
              </a:ext>
            </a:extLst>
          </p:cNvPr>
          <p:cNvSpPr>
            <a:spLocks noGrp="1"/>
          </p:cNvSpPr>
          <p:nvPr>
            <p:ph type="title"/>
          </p:nvPr>
        </p:nvSpPr>
        <p:spPr>
          <a:xfrm>
            <a:off x="677334" y="609600"/>
            <a:ext cx="8596668" cy="649357"/>
          </a:xfrm>
        </p:spPr>
        <p:txBody>
          <a:bodyPr/>
          <a:lstStyle/>
          <a:p>
            <a:r>
              <a:rPr lang="en-US" dirty="0"/>
              <a:t>Media Queries</a:t>
            </a:r>
          </a:p>
        </p:txBody>
      </p:sp>
      <p:sp>
        <p:nvSpPr>
          <p:cNvPr id="3" name="Content Placeholder 2">
            <a:extLst>
              <a:ext uri="{FF2B5EF4-FFF2-40B4-BE49-F238E27FC236}">
                <a16:creationId xmlns:a16="http://schemas.microsoft.com/office/drawing/2014/main" id="{1470170F-F6F5-4AFA-8A5A-5B46D68E5EC1}"/>
              </a:ext>
            </a:extLst>
          </p:cNvPr>
          <p:cNvSpPr>
            <a:spLocks noGrp="1"/>
          </p:cNvSpPr>
          <p:nvPr>
            <p:ph idx="1"/>
          </p:nvPr>
        </p:nvSpPr>
        <p:spPr>
          <a:xfrm>
            <a:off x="584569" y="1488613"/>
            <a:ext cx="8596668" cy="4759787"/>
          </a:xfrm>
        </p:spPr>
        <p:txBody>
          <a:bodyPr>
            <a:normAutofit fontScale="92500" lnSpcReduction="20000"/>
          </a:bodyPr>
          <a:lstStyle/>
          <a:p>
            <a:r>
              <a:rPr lang="en-US" dirty="0"/>
              <a:t>Media Types:</a:t>
            </a:r>
          </a:p>
          <a:p>
            <a:pPr lvl="3"/>
            <a:r>
              <a:rPr lang="en-US" sz="1400" dirty="0"/>
              <a:t>All</a:t>
            </a:r>
          </a:p>
          <a:p>
            <a:pPr lvl="3"/>
            <a:r>
              <a:rPr lang="en-US" sz="1400" dirty="0"/>
              <a:t>Print</a:t>
            </a:r>
          </a:p>
          <a:p>
            <a:pPr lvl="3"/>
            <a:r>
              <a:rPr lang="en-US" sz="1400" dirty="0"/>
              <a:t>Screen</a:t>
            </a:r>
          </a:p>
          <a:p>
            <a:pPr lvl="3"/>
            <a:r>
              <a:rPr lang="en-US" sz="1400" dirty="0"/>
              <a:t>Speed</a:t>
            </a:r>
          </a:p>
          <a:p>
            <a:pPr marL="400050" indent="-285750"/>
            <a:r>
              <a:rPr lang="en-US" dirty="0"/>
              <a:t>Media Syntax</a:t>
            </a:r>
          </a:p>
          <a:p>
            <a:pPr marL="1657350" lvl="3"/>
            <a:r>
              <a:rPr lang="en-US" sz="1400" dirty="0">
                <a:solidFill>
                  <a:srgbClr val="FF0000"/>
                </a:solidFill>
              </a:rPr>
              <a:t>@media </a:t>
            </a:r>
            <a:r>
              <a:rPr lang="en-US" sz="1400" dirty="0" err="1">
                <a:solidFill>
                  <a:srgbClr val="FF0000"/>
                </a:solidFill>
              </a:rPr>
              <a:t>not|only</a:t>
            </a:r>
            <a:r>
              <a:rPr lang="en-US" sz="1400" dirty="0">
                <a:solidFill>
                  <a:srgbClr val="FF0000"/>
                </a:solidFill>
              </a:rPr>
              <a:t> </a:t>
            </a:r>
            <a:r>
              <a:rPr lang="en-US" sz="1400" dirty="0" err="1">
                <a:solidFill>
                  <a:srgbClr val="FF0000"/>
                </a:solidFill>
              </a:rPr>
              <a:t>mediatype</a:t>
            </a:r>
            <a:r>
              <a:rPr lang="en-US" sz="1400" dirty="0">
                <a:solidFill>
                  <a:srgbClr val="FF0000"/>
                </a:solidFill>
              </a:rPr>
              <a:t>  and (media features) {</a:t>
            </a:r>
          </a:p>
          <a:p>
            <a:pPr marL="1428750" lvl="3" indent="0">
              <a:buNone/>
            </a:pPr>
            <a:r>
              <a:rPr lang="en-US" sz="1400" dirty="0">
                <a:solidFill>
                  <a:srgbClr val="FF0000"/>
                </a:solidFill>
              </a:rPr>
              <a:t>// styles</a:t>
            </a:r>
          </a:p>
          <a:p>
            <a:pPr marL="1428750" lvl="3" indent="0">
              <a:buNone/>
            </a:pPr>
            <a:r>
              <a:rPr lang="en-US" sz="1400" dirty="0">
                <a:solidFill>
                  <a:srgbClr val="FF0000"/>
                </a:solidFill>
              </a:rPr>
              <a:t>}</a:t>
            </a:r>
          </a:p>
          <a:p>
            <a:pPr marL="457200" indent="-285750"/>
            <a:r>
              <a:rPr lang="en-US" dirty="0"/>
              <a:t>Media Example</a:t>
            </a:r>
          </a:p>
          <a:p>
            <a:pPr marL="1714500" lvl="3"/>
            <a:r>
              <a:rPr lang="en-US" sz="1500" dirty="0">
                <a:solidFill>
                  <a:srgbClr val="FF0000"/>
                </a:solidFill>
              </a:rPr>
              <a:t>@media only screen  and (min-width: 800px) {</a:t>
            </a:r>
          </a:p>
          <a:p>
            <a:pPr marL="1485900" lvl="3" indent="0">
              <a:buNone/>
            </a:pPr>
            <a:r>
              <a:rPr lang="en-US" sz="1500" dirty="0">
                <a:solidFill>
                  <a:srgbClr val="FF0000"/>
                </a:solidFill>
              </a:rPr>
              <a:t>.site-title {</a:t>
            </a:r>
          </a:p>
          <a:p>
            <a:pPr marL="1485900" lvl="3" indent="0">
              <a:buNone/>
            </a:pPr>
            <a:r>
              <a:rPr lang="en-US" sz="1500" dirty="0">
                <a:solidFill>
                  <a:srgbClr val="FF0000"/>
                </a:solidFill>
              </a:rPr>
              <a:t>	</a:t>
            </a:r>
            <a:r>
              <a:rPr lang="en-US" sz="1500" dirty="0" err="1">
                <a:solidFill>
                  <a:srgbClr val="FF0000"/>
                </a:solidFill>
              </a:rPr>
              <a:t>text-align:left</a:t>
            </a:r>
            <a:r>
              <a:rPr lang="en-US" sz="1500" dirty="0">
                <a:solidFill>
                  <a:srgbClr val="FF0000"/>
                </a:solidFill>
              </a:rPr>
              <a:t>;</a:t>
            </a:r>
          </a:p>
          <a:p>
            <a:pPr marL="1485900" lvl="3" indent="0">
              <a:buNone/>
            </a:pPr>
            <a:r>
              <a:rPr lang="en-US" sz="1500" dirty="0">
                <a:solidFill>
                  <a:srgbClr val="FF0000"/>
                </a:solidFill>
              </a:rPr>
              <a:t>}</a:t>
            </a:r>
          </a:p>
          <a:p>
            <a:pPr marL="1485900" lvl="3" indent="0">
              <a:buNone/>
            </a:pPr>
            <a:r>
              <a:rPr lang="en-US" sz="1500" dirty="0">
                <a:solidFill>
                  <a:srgbClr val="FF0000"/>
                </a:solidFill>
              </a:rPr>
              <a:t>}</a:t>
            </a:r>
          </a:p>
          <a:p>
            <a:pPr marL="1714500" lvl="3"/>
            <a:endParaRPr lang="en-US" dirty="0"/>
          </a:p>
        </p:txBody>
      </p:sp>
    </p:spTree>
    <p:extLst>
      <p:ext uri="{BB962C8B-B14F-4D97-AF65-F5344CB8AC3E}">
        <p14:creationId xmlns:p14="http://schemas.microsoft.com/office/powerpoint/2010/main" val="2826510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DD44-2F9E-4B68-ACC8-6B131C9445C8}"/>
              </a:ext>
            </a:extLst>
          </p:cNvPr>
          <p:cNvSpPr>
            <a:spLocks noGrp="1"/>
          </p:cNvSpPr>
          <p:nvPr>
            <p:ph type="title"/>
          </p:nvPr>
        </p:nvSpPr>
        <p:spPr>
          <a:xfrm>
            <a:off x="677334" y="609600"/>
            <a:ext cx="8596668" cy="622852"/>
          </a:xfrm>
        </p:spPr>
        <p:txBody>
          <a:bodyPr>
            <a:normAutofit fontScale="90000"/>
          </a:bodyPr>
          <a:lstStyle/>
          <a:p>
            <a:r>
              <a:rPr lang="en-US" dirty="0"/>
              <a:t>What is Mobile First?</a:t>
            </a:r>
          </a:p>
        </p:txBody>
      </p:sp>
      <p:sp>
        <p:nvSpPr>
          <p:cNvPr id="3" name="Content Placeholder 2">
            <a:extLst>
              <a:ext uri="{FF2B5EF4-FFF2-40B4-BE49-F238E27FC236}">
                <a16:creationId xmlns:a16="http://schemas.microsoft.com/office/drawing/2014/main" id="{2276ED0F-FF13-4E1C-B822-99445CD9E12E}"/>
              </a:ext>
            </a:extLst>
          </p:cNvPr>
          <p:cNvSpPr>
            <a:spLocks noGrp="1"/>
          </p:cNvSpPr>
          <p:nvPr>
            <p:ph idx="1"/>
          </p:nvPr>
        </p:nvSpPr>
        <p:spPr>
          <a:xfrm>
            <a:off x="677334" y="1577978"/>
            <a:ext cx="8596668" cy="3880773"/>
          </a:xfrm>
        </p:spPr>
        <p:txBody>
          <a:bodyPr/>
          <a:lstStyle/>
          <a:p>
            <a:r>
              <a:rPr lang="en-US" dirty="0"/>
              <a:t>A mobile first approach is that styles are applied first to the devices with small view ports.</a:t>
            </a:r>
          </a:p>
          <a:p>
            <a:r>
              <a:rPr lang="en-US" dirty="0"/>
              <a:t>Then advanced styles and other overrides are added for successively larger screens.</a:t>
            </a:r>
          </a:p>
          <a:p>
            <a:r>
              <a:rPr lang="en-US" dirty="0"/>
              <a:t>Has default styles for the smallest viewport.</a:t>
            </a:r>
          </a:p>
          <a:p>
            <a:r>
              <a:rPr lang="en-US" dirty="0"/>
              <a:t>Overrides default styles for larger viewports</a:t>
            </a:r>
          </a:p>
          <a:p>
            <a:r>
              <a:rPr lang="en-US" dirty="0"/>
              <a:t>Only sends data needed for that device size</a:t>
            </a:r>
          </a:p>
          <a:p>
            <a:r>
              <a:rPr lang="en-US" dirty="0"/>
              <a:t>Use min-width media queries.</a:t>
            </a:r>
          </a:p>
          <a:p>
            <a:endParaRPr lang="en-US" dirty="0"/>
          </a:p>
        </p:txBody>
      </p:sp>
    </p:spTree>
    <p:extLst>
      <p:ext uri="{BB962C8B-B14F-4D97-AF65-F5344CB8AC3E}">
        <p14:creationId xmlns:p14="http://schemas.microsoft.com/office/powerpoint/2010/main" val="9197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28C9-276E-4A58-9701-1DC36D437CA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4B2A59-AD48-4551-AB7D-5073DF0094F8}"/>
              </a:ext>
            </a:extLst>
          </p:cNvPr>
          <p:cNvSpPr>
            <a:spLocks noGrp="1"/>
          </p:cNvSpPr>
          <p:nvPr>
            <p:ph idx="1"/>
          </p:nvPr>
        </p:nvSpPr>
        <p:spPr/>
        <p:txBody>
          <a:bodyPr>
            <a:normAutofit/>
          </a:bodyPr>
          <a:lstStyle/>
          <a:p>
            <a:pPr marL="0" indent="0">
              <a:buNone/>
            </a:pPr>
            <a:r>
              <a:rPr lang="en-US" sz="6000" dirty="0">
                <a:solidFill>
                  <a:schemeClr val="accent1">
                    <a:lumMod val="75000"/>
                  </a:schemeClr>
                </a:solidFill>
              </a:rPr>
              <a:t>Going Further with CSS</a:t>
            </a:r>
          </a:p>
        </p:txBody>
      </p:sp>
    </p:spTree>
    <p:extLst>
      <p:ext uri="{BB962C8B-B14F-4D97-AF65-F5344CB8AC3E}">
        <p14:creationId xmlns:p14="http://schemas.microsoft.com/office/powerpoint/2010/main" val="705750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923BF-D044-4EB8-B50A-20E401B8A5DC}"/>
              </a:ext>
            </a:extLst>
          </p:cNvPr>
          <p:cNvSpPr>
            <a:spLocks noGrp="1"/>
          </p:cNvSpPr>
          <p:nvPr>
            <p:ph type="title"/>
          </p:nvPr>
        </p:nvSpPr>
        <p:spPr>
          <a:xfrm>
            <a:off x="677334" y="609600"/>
            <a:ext cx="8596668" cy="662609"/>
          </a:xfrm>
        </p:spPr>
        <p:txBody>
          <a:bodyPr/>
          <a:lstStyle/>
          <a:p>
            <a:r>
              <a:rPr lang="en-US" dirty="0"/>
              <a:t>CSS Frameworks</a:t>
            </a:r>
          </a:p>
        </p:txBody>
      </p:sp>
      <p:sp>
        <p:nvSpPr>
          <p:cNvPr id="3" name="Content Placeholder 2">
            <a:extLst>
              <a:ext uri="{FF2B5EF4-FFF2-40B4-BE49-F238E27FC236}">
                <a16:creationId xmlns:a16="http://schemas.microsoft.com/office/drawing/2014/main" id="{A710078C-9505-4993-986B-C8273D2B5CFC}"/>
              </a:ext>
            </a:extLst>
          </p:cNvPr>
          <p:cNvSpPr>
            <a:spLocks noGrp="1"/>
          </p:cNvSpPr>
          <p:nvPr>
            <p:ph idx="1"/>
          </p:nvPr>
        </p:nvSpPr>
        <p:spPr>
          <a:xfrm>
            <a:off x="677334" y="1577978"/>
            <a:ext cx="8596668" cy="3880773"/>
          </a:xfrm>
        </p:spPr>
        <p:txBody>
          <a:bodyPr>
            <a:normAutofit fontScale="92500" lnSpcReduction="10000"/>
          </a:bodyPr>
          <a:lstStyle/>
          <a:p>
            <a:r>
              <a:rPr lang="en-US" dirty="0"/>
              <a:t>Collection of CSS files</a:t>
            </a:r>
          </a:p>
          <a:p>
            <a:r>
              <a:rPr lang="en-US" dirty="0"/>
              <a:t>Contains commonly used styles</a:t>
            </a:r>
          </a:p>
          <a:p>
            <a:pPr lvl="2"/>
            <a:r>
              <a:rPr lang="en-US" dirty="0"/>
              <a:t>Typography</a:t>
            </a:r>
          </a:p>
          <a:p>
            <a:pPr lvl="2"/>
            <a:r>
              <a:rPr lang="en-US" dirty="0"/>
              <a:t>HTML elements</a:t>
            </a:r>
          </a:p>
          <a:p>
            <a:pPr lvl="2"/>
            <a:r>
              <a:rPr lang="en-US" dirty="0"/>
              <a:t>Layouts</a:t>
            </a:r>
          </a:p>
          <a:p>
            <a:pPr lvl="2"/>
            <a:r>
              <a:rPr lang="en-US" dirty="0"/>
              <a:t>Browser resets</a:t>
            </a:r>
          </a:p>
          <a:p>
            <a:pPr marL="400050" indent="-285750"/>
            <a:r>
              <a:rPr lang="en-US" dirty="0"/>
              <a:t>CSS Grids</a:t>
            </a:r>
          </a:p>
          <a:p>
            <a:pPr marL="1200150" lvl="2"/>
            <a:r>
              <a:rPr lang="en-US" dirty="0"/>
              <a:t>Focus explicitly on grids</a:t>
            </a:r>
          </a:p>
          <a:p>
            <a:pPr marL="1200150" lvl="2"/>
            <a:r>
              <a:rPr lang="en-US" dirty="0"/>
              <a:t>Does not  refer to the CSS Grid Layout module 	</a:t>
            </a:r>
          </a:p>
          <a:p>
            <a:pPr marL="171450" indent="0">
              <a:buNone/>
            </a:pPr>
            <a:r>
              <a:rPr lang="en-US" dirty="0"/>
              <a:t>	</a:t>
            </a:r>
          </a:p>
          <a:p>
            <a:pPr marL="171450" indent="0">
              <a:buNone/>
            </a:pPr>
            <a:r>
              <a:rPr lang="en-US" dirty="0">
                <a:solidFill>
                  <a:srgbClr val="FF0000"/>
                </a:solidFill>
              </a:rPr>
              <a:t>Frameworks and grids are the collection of assets designed to help speed up your web development process. </a:t>
            </a:r>
          </a:p>
        </p:txBody>
      </p:sp>
    </p:spTree>
    <p:extLst>
      <p:ext uri="{BB962C8B-B14F-4D97-AF65-F5344CB8AC3E}">
        <p14:creationId xmlns:p14="http://schemas.microsoft.com/office/powerpoint/2010/main" val="1005522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F731-978E-4759-8513-1E9826654E13}"/>
              </a:ext>
            </a:extLst>
          </p:cNvPr>
          <p:cNvSpPr>
            <a:spLocks noGrp="1"/>
          </p:cNvSpPr>
          <p:nvPr>
            <p:ph type="title"/>
          </p:nvPr>
        </p:nvSpPr>
        <p:spPr>
          <a:xfrm>
            <a:off x="677334" y="609600"/>
            <a:ext cx="8596668" cy="556591"/>
          </a:xfrm>
        </p:spPr>
        <p:txBody>
          <a:bodyPr>
            <a:normAutofit fontScale="90000"/>
          </a:bodyPr>
          <a:lstStyle/>
          <a:p>
            <a:r>
              <a:rPr lang="en-US" dirty="0"/>
              <a:t>CSS Preprocessors</a:t>
            </a:r>
          </a:p>
        </p:txBody>
      </p:sp>
      <p:sp>
        <p:nvSpPr>
          <p:cNvPr id="3" name="Content Placeholder 2">
            <a:extLst>
              <a:ext uri="{FF2B5EF4-FFF2-40B4-BE49-F238E27FC236}">
                <a16:creationId xmlns:a16="http://schemas.microsoft.com/office/drawing/2014/main" id="{4F73B660-677A-4A99-A3CA-0DDA502098DD}"/>
              </a:ext>
            </a:extLst>
          </p:cNvPr>
          <p:cNvSpPr>
            <a:spLocks noGrp="1"/>
          </p:cNvSpPr>
          <p:nvPr>
            <p:ph idx="1"/>
          </p:nvPr>
        </p:nvSpPr>
        <p:spPr>
          <a:xfrm>
            <a:off x="677334" y="1336213"/>
            <a:ext cx="8596668" cy="4912187"/>
          </a:xfrm>
        </p:spPr>
        <p:txBody>
          <a:bodyPr>
            <a:normAutofit/>
          </a:bodyPr>
          <a:lstStyle/>
          <a:p>
            <a:r>
              <a:rPr lang="en-US" dirty="0"/>
              <a:t>It is scripting language that extends CSS.</a:t>
            </a:r>
          </a:p>
          <a:p>
            <a:r>
              <a:rPr lang="en-US" dirty="0"/>
              <a:t>It gives you advanced features we can use such as variables, </a:t>
            </a:r>
            <a:r>
              <a:rPr lang="en-US" dirty="0" err="1"/>
              <a:t>mixins</a:t>
            </a:r>
            <a:r>
              <a:rPr lang="en-US" dirty="0"/>
              <a:t>, nested selectors, functions.</a:t>
            </a:r>
          </a:p>
          <a:p>
            <a:r>
              <a:rPr lang="en-US" dirty="0"/>
              <a:t>It is sort of mini programming language of CSS.</a:t>
            </a:r>
          </a:p>
          <a:p>
            <a:r>
              <a:rPr lang="en-US" dirty="0"/>
              <a:t>It make CSS more efficient to write , maintain and even scale.</a:t>
            </a:r>
          </a:p>
          <a:p>
            <a:r>
              <a:rPr lang="en-US" dirty="0"/>
              <a:t>Preprocessors save the time.</a:t>
            </a:r>
          </a:p>
          <a:p>
            <a:r>
              <a:rPr lang="en-US" dirty="0"/>
              <a:t>The code is easier to maintain and organized.</a:t>
            </a:r>
          </a:p>
          <a:p>
            <a:r>
              <a:rPr lang="en-US" dirty="0"/>
              <a:t>Popular options to choose preprocessor :</a:t>
            </a:r>
          </a:p>
          <a:p>
            <a:pPr lvl="2"/>
            <a:r>
              <a:rPr lang="en-US" dirty="0"/>
              <a:t>Sass</a:t>
            </a:r>
          </a:p>
          <a:p>
            <a:pPr lvl="2"/>
            <a:r>
              <a:rPr lang="en-US" dirty="0"/>
              <a:t>Less</a:t>
            </a:r>
          </a:p>
          <a:p>
            <a:pPr lvl="2"/>
            <a:r>
              <a:rPr lang="en-US" dirty="0"/>
              <a:t>Stylus</a:t>
            </a:r>
          </a:p>
          <a:p>
            <a:pPr marL="400050" indent="-285750"/>
            <a:r>
              <a:rPr lang="en-US" dirty="0"/>
              <a:t>You can read the pros and cons of these options in below link:</a:t>
            </a:r>
          </a:p>
          <a:p>
            <a:pPr marL="114300" indent="0">
              <a:buNone/>
            </a:pPr>
            <a:r>
              <a:rPr lang="en-US" dirty="0">
                <a:hlinkClick r:id="rId2"/>
              </a:rPr>
              <a:t>https://www.slant.co/topics/217/versus/~stylus_vs_sass_vs_less</a:t>
            </a:r>
            <a:r>
              <a:rPr lang="en-US" dirty="0"/>
              <a:t> </a:t>
            </a:r>
          </a:p>
          <a:p>
            <a:pPr lvl="2"/>
            <a:endParaRPr lang="en-US" dirty="0"/>
          </a:p>
        </p:txBody>
      </p:sp>
    </p:spTree>
    <p:extLst>
      <p:ext uri="{BB962C8B-B14F-4D97-AF65-F5344CB8AC3E}">
        <p14:creationId xmlns:p14="http://schemas.microsoft.com/office/powerpoint/2010/main" val="412607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1938</TotalTime>
  <Words>2595</Words>
  <Application>Microsoft Office PowerPoint</Application>
  <PresentationFormat>Widescreen</PresentationFormat>
  <Paragraphs>392</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Using Browser(google chrome) Inspection tools</vt:lpstr>
      <vt:lpstr>CSS Validator Websites</vt:lpstr>
      <vt:lpstr>PowerPoint Presentation</vt:lpstr>
      <vt:lpstr>Responsive Web Design</vt:lpstr>
      <vt:lpstr>Media Queries</vt:lpstr>
      <vt:lpstr>What is Mobile First?</vt:lpstr>
      <vt:lpstr>PowerPoint Presentation</vt:lpstr>
      <vt:lpstr>CSS Frameworks</vt:lpstr>
      <vt:lpstr>CSS Preprocessors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2018-01-10T09:08:03Z</dcterms:modified>
</cp:coreProperties>
</file>